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4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4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2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71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0E4BC-EB4E-4382-A711-B2C92BFBE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C75FBE-6346-435A-B28A-51464B721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C5785C-6536-48B2-8A96-CE1521F34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71" y="381000"/>
            <a:ext cx="3810000" cy="3048000"/>
          </a:xfrm>
        </p:spPr>
        <p:txBody>
          <a:bodyPr>
            <a:normAutofit/>
          </a:bodyPr>
          <a:lstStyle/>
          <a:p>
            <a:pPr algn="l"/>
            <a:r>
              <a:rPr lang="es-MX" sz="4400" dirty="0"/>
              <a:t>Conexión a la plataforma </a:t>
            </a:r>
            <a:r>
              <a:rPr lang="es-MX" sz="4400" dirty="0" err="1"/>
              <a:t>Infokanasin</a:t>
            </a:r>
            <a:endParaRPr lang="es-MX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5BB4CD-0AA8-4E5E-8326-471CB0024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71" y="3809990"/>
            <a:ext cx="4306958" cy="1524000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Informática I</a:t>
            </a:r>
          </a:p>
          <a:p>
            <a:pPr algn="l"/>
            <a:r>
              <a:rPr lang="es-MX" dirty="0"/>
              <a:t>LCC. Elena </a:t>
            </a:r>
            <a:r>
              <a:rPr lang="es-MX" dirty="0" err="1"/>
              <a:t>Citlaly</a:t>
            </a:r>
            <a:r>
              <a:rPr lang="es-MX" dirty="0"/>
              <a:t> Collí Pech</a:t>
            </a:r>
          </a:p>
        </p:txBody>
      </p:sp>
    </p:spTree>
    <p:extLst>
      <p:ext uri="{BB962C8B-B14F-4D97-AF65-F5344CB8AC3E}">
        <p14:creationId xmlns:p14="http://schemas.microsoft.com/office/powerpoint/2010/main" val="25424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FA08C3-8EB7-44F3-9795-2921CA9F7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" t="5003" r="5001" b="26558"/>
          <a:stretch/>
        </p:blipFill>
        <p:spPr>
          <a:xfrm>
            <a:off x="371061" y="1802296"/>
            <a:ext cx="11449878" cy="469126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34650D9-F2D1-4B88-991C-DF7CB0DAF629}"/>
              </a:ext>
            </a:extLst>
          </p:cNvPr>
          <p:cNvSpPr/>
          <p:nvPr/>
        </p:nvSpPr>
        <p:spPr>
          <a:xfrm>
            <a:off x="3551583" y="5225617"/>
            <a:ext cx="1630017" cy="42407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034293-82D4-4D25-8231-C4510C30F831}"/>
              </a:ext>
            </a:extLst>
          </p:cNvPr>
          <p:cNvSpPr txBox="1"/>
          <p:nvPr/>
        </p:nvSpPr>
        <p:spPr>
          <a:xfrm>
            <a:off x="854130" y="3463547"/>
            <a:ext cx="3645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solidFill>
                  <a:srgbClr val="FF0000"/>
                </a:solidFill>
              </a:rPr>
              <a:t>Click</a:t>
            </a:r>
            <a:endParaRPr lang="es-MX" sz="3200" dirty="0">
              <a:solidFill>
                <a:srgbClr val="FF0000"/>
              </a:solidFill>
            </a:endParaRPr>
          </a:p>
          <a:p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”Informática I”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CD63342-6FB2-46B8-8EAC-741B8BB7C524}"/>
              </a:ext>
            </a:extLst>
          </p:cNvPr>
          <p:cNvCxnSpPr>
            <a:cxnSpLocks/>
          </p:cNvCxnSpPr>
          <p:nvPr/>
        </p:nvCxnSpPr>
        <p:spPr>
          <a:xfrm>
            <a:off x="2941983" y="4426226"/>
            <a:ext cx="914400" cy="7993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83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74A8E26-80A3-419D-BA12-DDFC350A9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8" t="30291" r="25308" b="14675"/>
          <a:stretch/>
        </p:blipFill>
        <p:spPr>
          <a:xfrm>
            <a:off x="980660" y="1510748"/>
            <a:ext cx="7012027" cy="43069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531BBB0-0D49-45B6-A716-15FFA78CF39B}"/>
              </a:ext>
            </a:extLst>
          </p:cNvPr>
          <p:cNvSpPr txBox="1"/>
          <p:nvPr/>
        </p:nvSpPr>
        <p:spPr>
          <a:xfrm>
            <a:off x="8222339" y="1740764"/>
            <a:ext cx="3645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F0000"/>
                </a:solidFill>
              </a:rPr>
              <a:t>Solicitar clave</a:t>
            </a:r>
          </a:p>
          <a:p>
            <a:r>
              <a:rPr lang="es-MX" sz="3200" dirty="0"/>
              <a:t>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”Cada grupo tiene su clave en el correo que se les envió”</a:t>
            </a:r>
          </a:p>
        </p:txBody>
      </p:sp>
    </p:spTree>
    <p:extLst>
      <p:ext uri="{BB962C8B-B14F-4D97-AF65-F5344CB8AC3E}">
        <p14:creationId xmlns:p14="http://schemas.microsoft.com/office/powerpoint/2010/main" val="891336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CD88A8-C9D7-40DA-950D-22FC28291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" t="4809" r="4239" b="6260"/>
          <a:stretch/>
        </p:blipFill>
        <p:spPr>
          <a:xfrm>
            <a:off x="410816" y="331304"/>
            <a:ext cx="1126434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1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A31E3-90E3-4354-9907-F6EA935A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1" y="99666"/>
            <a:ext cx="10668000" cy="1524000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 DE ICONOS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2C371-17BF-499E-A5A7-EA9E36676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0" y="2286000"/>
            <a:ext cx="11065568" cy="3818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Icono para descargar Presentaciones de apoyo</a:t>
            </a:r>
          </a:p>
          <a:p>
            <a:pPr marL="0" indent="0">
              <a:buNone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ección donde se enviarán archivos, es decir </a:t>
            </a:r>
            <a:r>
              <a:rPr lang="es-MX" sz="2400" b="1" dirty="0">
                <a:solidFill>
                  <a:srgbClr val="FFFF00">
                    <a:alpha val="7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Tareas </a:t>
            </a:r>
            <a:r>
              <a:rPr lang="es-MX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que requieren archivo de entrega</a:t>
            </a:r>
          </a:p>
          <a:p>
            <a:pPr marL="0" indent="0">
              <a:buNone/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sección </a:t>
            </a:r>
            <a:r>
              <a:rPr lang="es-MX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responderas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un cuestionario en línea</a:t>
            </a:r>
          </a:p>
          <a:p>
            <a:pPr marL="0" indent="0">
              <a:buNone/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Descarga archivos de PDF, material de apoyo para las clases</a:t>
            </a:r>
          </a:p>
          <a:p>
            <a:pPr marL="0" indent="0">
              <a:buNone/>
            </a:pPr>
            <a:endParaRPr lang="es-MX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permite acceder a una URL (página web), material de apoyo para la clase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36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1A30B0D-1574-4237-A06B-7867655E904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3" t="36225" r="67553" b="55278"/>
          <a:stretch/>
        </p:blipFill>
        <p:spPr bwMode="auto">
          <a:xfrm>
            <a:off x="119267" y="2525088"/>
            <a:ext cx="636104" cy="1324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C572453-F06E-4F33-B515-F0BE1F1FE68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0" t="52325" r="67577" b="42845"/>
          <a:stretch/>
        </p:blipFill>
        <p:spPr bwMode="auto">
          <a:xfrm>
            <a:off x="119267" y="3833190"/>
            <a:ext cx="636102" cy="646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917ACE2-4903-4AC6-93C5-B5219CA6E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88" y="1495430"/>
            <a:ext cx="1711082" cy="76254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D66109-3306-4ED5-BB49-C748EC2E6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6" y="4475920"/>
            <a:ext cx="636102" cy="64604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C0A914-A4E5-4EA9-8978-B8F8877A7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64" y="5121962"/>
            <a:ext cx="636103" cy="6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CABB8-EE99-4DCC-8CC9-0BFA3533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Click</a:t>
            </a:r>
            <a:r>
              <a:rPr lang="es-MX" dirty="0"/>
              <a:t> al siguiente enlace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B6601F-6AA8-47A7-81F9-FBA7352E8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4400" dirty="0"/>
              <a:t>https://infokanasin.milaulas.com/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571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031F98-7D4A-4398-A21E-84F96A18A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" t="4229" r="1305" b="8385"/>
          <a:stretch/>
        </p:blipFill>
        <p:spPr>
          <a:xfrm>
            <a:off x="278295" y="434009"/>
            <a:ext cx="11635410" cy="59899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4ABAEB6-28FC-4934-A732-0B18BA9966AF}"/>
              </a:ext>
            </a:extLst>
          </p:cNvPr>
          <p:cNvSpPr/>
          <p:nvPr/>
        </p:nvSpPr>
        <p:spPr>
          <a:xfrm>
            <a:off x="9758149" y="764275"/>
            <a:ext cx="2155556" cy="39578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8BE97BB-D481-4790-80F3-BB59BEA0B7AE}"/>
              </a:ext>
            </a:extLst>
          </p:cNvPr>
          <p:cNvCxnSpPr/>
          <p:nvPr/>
        </p:nvCxnSpPr>
        <p:spPr>
          <a:xfrm flipV="1">
            <a:off x="8407021" y="1037230"/>
            <a:ext cx="1078173" cy="3002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5C50E6-6AC8-45A6-B0E9-7822A2B3E3C8}"/>
              </a:ext>
            </a:extLst>
          </p:cNvPr>
          <p:cNvSpPr txBox="1"/>
          <p:nvPr/>
        </p:nvSpPr>
        <p:spPr>
          <a:xfrm>
            <a:off x="4217159" y="1173708"/>
            <a:ext cx="434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rgbClr val="FF0000"/>
                </a:solidFill>
              </a:rPr>
              <a:t>Click</a:t>
            </a:r>
            <a:r>
              <a:rPr lang="es-MX" sz="3600" dirty="0">
                <a:solidFill>
                  <a:srgbClr val="FF0000"/>
                </a:solidFill>
              </a:rPr>
              <a:t> a </a:t>
            </a: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“Acceder”</a:t>
            </a:r>
          </a:p>
        </p:txBody>
      </p:sp>
    </p:spTree>
    <p:extLst>
      <p:ext uri="{BB962C8B-B14F-4D97-AF65-F5344CB8AC3E}">
        <p14:creationId xmlns:p14="http://schemas.microsoft.com/office/powerpoint/2010/main" val="144249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953749-CACF-43F6-BEA3-3993AB128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" t="4422" r="1305" b="7226"/>
          <a:stretch/>
        </p:blipFill>
        <p:spPr>
          <a:xfrm>
            <a:off x="271669" y="400878"/>
            <a:ext cx="11648662" cy="605624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C407EE9-DFAC-481A-B687-92F84CD6BF3C}"/>
              </a:ext>
            </a:extLst>
          </p:cNvPr>
          <p:cNvSpPr/>
          <p:nvPr/>
        </p:nvSpPr>
        <p:spPr>
          <a:xfrm>
            <a:off x="7997588" y="3098043"/>
            <a:ext cx="1542197" cy="52885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554BA985-543A-47E6-8979-523ECD91F354}"/>
              </a:ext>
            </a:extLst>
          </p:cNvPr>
          <p:cNvCxnSpPr>
            <a:cxnSpLocks/>
          </p:cNvCxnSpPr>
          <p:nvPr/>
        </p:nvCxnSpPr>
        <p:spPr>
          <a:xfrm>
            <a:off x="6714699" y="2811439"/>
            <a:ext cx="682388" cy="6926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FE7DB25D-A9DF-440F-93EE-918801DE5B22}"/>
              </a:ext>
            </a:extLst>
          </p:cNvPr>
          <p:cNvSpPr txBox="1"/>
          <p:nvPr/>
        </p:nvSpPr>
        <p:spPr>
          <a:xfrm>
            <a:off x="3835021" y="174456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rgbClr val="FF0000"/>
                </a:solidFill>
              </a:rPr>
              <a:t>Click</a:t>
            </a:r>
            <a:r>
              <a:rPr lang="es-MX" sz="3600" dirty="0">
                <a:solidFill>
                  <a:srgbClr val="FF0000"/>
                </a:solidFill>
              </a:rPr>
              <a:t> a </a:t>
            </a: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“Crear nueva cuenta”</a:t>
            </a:r>
          </a:p>
        </p:txBody>
      </p:sp>
    </p:spTree>
    <p:extLst>
      <p:ext uri="{BB962C8B-B14F-4D97-AF65-F5344CB8AC3E}">
        <p14:creationId xmlns:p14="http://schemas.microsoft.com/office/powerpoint/2010/main" val="426159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2D80555-0F70-4E72-ACD7-CBDCC9E3A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" t="4615" r="1739" b="5872"/>
          <a:stretch/>
        </p:blipFill>
        <p:spPr>
          <a:xfrm>
            <a:off x="311425" y="361121"/>
            <a:ext cx="11569149" cy="613575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AB4D1F1-33D0-42F6-A2EF-46D62A863B54}"/>
              </a:ext>
            </a:extLst>
          </p:cNvPr>
          <p:cNvSpPr/>
          <p:nvPr/>
        </p:nvSpPr>
        <p:spPr>
          <a:xfrm>
            <a:off x="2197290" y="2156347"/>
            <a:ext cx="8325134" cy="30025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CFBB3BE-A07F-4792-A41E-846AD93AB82D}"/>
              </a:ext>
            </a:extLst>
          </p:cNvPr>
          <p:cNvSpPr txBox="1"/>
          <p:nvPr/>
        </p:nvSpPr>
        <p:spPr>
          <a:xfrm>
            <a:off x="5196683" y="1660141"/>
            <a:ext cx="490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IMPORTANTE: </a:t>
            </a: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LEER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BAACC22-E035-42B5-AEB4-B3805FE43975}"/>
              </a:ext>
            </a:extLst>
          </p:cNvPr>
          <p:cNvCxnSpPr>
            <a:cxnSpLocks/>
          </p:cNvCxnSpPr>
          <p:nvPr/>
        </p:nvCxnSpPr>
        <p:spPr>
          <a:xfrm flipH="1">
            <a:off x="3220873" y="1514901"/>
            <a:ext cx="1514900" cy="4094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046B002-2BF2-47CD-892E-D69FEDC8B13C}"/>
              </a:ext>
            </a:extLst>
          </p:cNvPr>
          <p:cNvCxnSpPr>
            <a:cxnSpLocks/>
          </p:cNvCxnSpPr>
          <p:nvPr/>
        </p:nvCxnSpPr>
        <p:spPr>
          <a:xfrm flipH="1" flipV="1">
            <a:off x="3220873" y="2688609"/>
            <a:ext cx="1558713" cy="1228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F0F2D36-A995-40D6-A6B4-5600D7E83E25}"/>
              </a:ext>
            </a:extLst>
          </p:cNvPr>
          <p:cNvCxnSpPr>
            <a:cxnSpLocks/>
          </p:cNvCxnSpPr>
          <p:nvPr/>
        </p:nvCxnSpPr>
        <p:spPr>
          <a:xfrm flipH="1">
            <a:off x="3956417" y="3428999"/>
            <a:ext cx="161187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2A5C5BA-28F2-4622-B2A3-8B23FA20A381}"/>
              </a:ext>
            </a:extLst>
          </p:cNvPr>
          <p:cNvCxnSpPr>
            <a:cxnSpLocks/>
          </p:cNvCxnSpPr>
          <p:nvPr/>
        </p:nvCxnSpPr>
        <p:spPr>
          <a:xfrm flipH="1">
            <a:off x="4272591" y="4318379"/>
            <a:ext cx="161187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0DB2CD9-0AA0-4BDA-BBEF-AA11CA88F829}"/>
              </a:ext>
            </a:extLst>
          </p:cNvPr>
          <p:cNvSpPr txBox="1"/>
          <p:nvPr/>
        </p:nvSpPr>
        <p:spPr>
          <a:xfrm>
            <a:off x="4694585" y="1146926"/>
            <a:ext cx="667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s-MX" sz="2800" dirty="0">
                <a:solidFill>
                  <a:schemeClr val="accent6">
                    <a:lumMod val="75000"/>
                  </a:schemeClr>
                </a:solidFill>
              </a:rPr>
              <a:t> mayor a 10 letras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C65E9AC-ACE0-426B-9FE3-E621B5A60190}"/>
              </a:ext>
            </a:extLst>
          </p:cNvPr>
          <p:cNvSpPr txBox="1"/>
          <p:nvPr/>
        </p:nvSpPr>
        <p:spPr>
          <a:xfrm>
            <a:off x="4762351" y="2576583"/>
            <a:ext cx="72749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Ejemplos:</a:t>
            </a:r>
            <a:r>
              <a:rPr lang="es-MX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600" u="sng" dirty="0">
                <a:solidFill>
                  <a:schemeClr val="accent6">
                    <a:lumMod val="75000"/>
                  </a:schemeClr>
                </a:solidFill>
              </a:rPr>
              <a:t>Mayo*20</a:t>
            </a:r>
            <a:r>
              <a:rPr lang="es-MX" sz="2600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s-MX" sz="2600" i="1" u="sng" dirty="0" err="1">
                <a:solidFill>
                  <a:schemeClr val="accent6">
                    <a:lumMod val="75000"/>
                  </a:schemeClr>
                </a:solidFill>
              </a:rPr>
              <a:t>Maria</a:t>
            </a:r>
            <a:r>
              <a:rPr lang="es-MX" sz="2600" i="1" u="sng" dirty="0">
                <a:solidFill>
                  <a:schemeClr val="accent6">
                    <a:lumMod val="75000"/>
                  </a:schemeClr>
                </a:solidFill>
              </a:rPr>
              <a:t>*17</a:t>
            </a:r>
            <a:r>
              <a:rPr lang="es-MX" sz="2600" i="1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s-MX" sz="2600" u="sng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</a:t>
            </a:r>
            <a:r>
              <a:rPr lang="es-MX" sz="26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*2020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82DA0D7-92AF-42D0-823B-7D078094BCE4}"/>
              </a:ext>
            </a:extLst>
          </p:cNvPr>
          <p:cNvSpPr txBox="1"/>
          <p:nvPr/>
        </p:nvSpPr>
        <p:spPr>
          <a:xfrm>
            <a:off x="5500047" y="3220235"/>
            <a:ext cx="667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6">
                    <a:lumMod val="75000"/>
                  </a:schemeClr>
                </a:solidFill>
              </a:rPr>
              <a:t>Correo actual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93E89AA-512A-4019-B820-38FA61C1E451}"/>
              </a:ext>
            </a:extLst>
          </p:cNvPr>
          <p:cNvSpPr txBox="1"/>
          <p:nvPr/>
        </p:nvSpPr>
        <p:spPr>
          <a:xfrm>
            <a:off x="5884462" y="3885608"/>
            <a:ext cx="4365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err="1">
                <a:solidFill>
                  <a:schemeClr val="accent6">
                    <a:lumMod val="75000"/>
                  </a:schemeClr>
                </a:solidFill>
              </a:rPr>
              <a:t>Mayusculas</a:t>
            </a:r>
            <a:r>
              <a:rPr lang="es-MX" sz="2800" dirty="0">
                <a:solidFill>
                  <a:schemeClr val="accent6">
                    <a:lumMod val="75000"/>
                  </a:schemeClr>
                </a:solidFill>
              </a:rPr>
              <a:t> y minúsculas</a:t>
            </a:r>
            <a:br>
              <a:rPr lang="es-MX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MX" sz="28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Elena Collí</a:t>
            </a:r>
          </a:p>
        </p:txBody>
      </p:sp>
    </p:spTree>
    <p:extLst>
      <p:ext uri="{BB962C8B-B14F-4D97-AF65-F5344CB8AC3E}">
        <p14:creationId xmlns:p14="http://schemas.microsoft.com/office/powerpoint/2010/main" val="86742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E10B3ED-A828-49B8-B907-52BCB33F1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" t="4422" r="1522" b="4906"/>
          <a:stretch/>
        </p:blipFill>
        <p:spPr>
          <a:xfrm>
            <a:off x="291547" y="321365"/>
            <a:ext cx="11608906" cy="621527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FB0567-AEE2-4674-A877-CC9488699074}"/>
              </a:ext>
            </a:extLst>
          </p:cNvPr>
          <p:cNvSpPr txBox="1"/>
          <p:nvPr/>
        </p:nvSpPr>
        <p:spPr>
          <a:xfrm>
            <a:off x="5049076" y="1183063"/>
            <a:ext cx="6718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IMPORTANTE: </a:t>
            </a:r>
          </a:p>
          <a:p>
            <a:r>
              <a:rPr lang="es-MX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Guarda tu usuario y contraseña</a:t>
            </a:r>
          </a:p>
          <a:p>
            <a:endParaRPr lang="es-MX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3200" dirty="0">
                <a:solidFill>
                  <a:srgbClr val="00B050"/>
                </a:solidFill>
              </a:rPr>
              <a:t>Este es solo un ejemplo de llenado</a:t>
            </a:r>
          </a:p>
        </p:txBody>
      </p:sp>
    </p:spTree>
    <p:extLst>
      <p:ext uri="{BB962C8B-B14F-4D97-AF65-F5344CB8AC3E}">
        <p14:creationId xmlns:p14="http://schemas.microsoft.com/office/powerpoint/2010/main" val="141761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0BA382-C6E2-4161-BD85-630A02029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" t="4205" r="1522" b="6284"/>
          <a:stretch/>
        </p:blipFill>
        <p:spPr>
          <a:xfrm>
            <a:off x="192156" y="361122"/>
            <a:ext cx="11622158" cy="61357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3D55596-F0D4-4F5B-AA28-AB0F14BE8BEF}"/>
              </a:ext>
            </a:extLst>
          </p:cNvPr>
          <p:cNvSpPr/>
          <p:nvPr/>
        </p:nvSpPr>
        <p:spPr>
          <a:xfrm>
            <a:off x="2425148" y="2567956"/>
            <a:ext cx="1736036" cy="44028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F4783825-6838-46DE-8335-0F3898FF78C3}"/>
              </a:ext>
            </a:extLst>
          </p:cNvPr>
          <p:cNvCxnSpPr>
            <a:cxnSpLocks/>
          </p:cNvCxnSpPr>
          <p:nvPr/>
        </p:nvCxnSpPr>
        <p:spPr>
          <a:xfrm flipH="1">
            <a:off x="4161184" y="2252870"/>
            <a:ext cx="930821" cy="5352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B38C5-B229-4969-9C49-843FDD265EF1}"/>
              </a:ext>
            </a:extLst>
          </p:cNvPr>
          <p:cNvSpPr txBox="1"/>
          <p:nvPr/>
        </p:nvSpPr>
        <p:spPr>
          <a:xfrm>
            <a:off x="5141102" y="1718059"/>
            <a:ext cx="662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Abrir </a:t>
            </a: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correo electrónico</a:t>
            </a:r>
          </a:p>
        </p:txBody>
      </p:sp>
    </p:spTree>
    <p:extLst>
      <p:ext uri="{BB962C8B-B14F-4D97-AF65-F5344CB8AC3E}">
        <p14:creationId xmlns:p14="http://schemas.microsoft.com/office/powerpoint/2010/main" val="332261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FA9A5A-C40F-48C2-9225-F6028BF47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42" r="19674" b="64452"/>
          <a:stretch/>
        </p:blipFill>
        <p:spPr>
          <a:xfrm>
            <a:off x="1914939" y="291549"/>
            <a:ext cx="9793357" cy="11794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032ACDC-B4A6-4C6A-9FF3-D13C15BC7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35" t="25302" r="20543" b="12445"/>
          <a:stretch/>
        </p:blipFill>
        <p:spPr>
          <a:xfrm>
            <a:off x="3722812" y="1796805"/>
            <a:ext cx="7985484" cy="473540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4DE412F-F6E4-4B54-A9FA-D0B7627051F0}"/>
              </a:ext>
            </a:extLst>
          </p:cNvPr>
          <p:cNvSpPr/>
          <p:nvPr/>
        </p:nvSpPr>
        <p:spPr>
          <a:xfrm>
            <a:off x="4041914" y="4121726"/>
            <a:ext cx="5817704" cy="3810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D51E819-58D3-43B7-8EA8-6DF66190538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167270" y="4312231"/>
            <a:ext cx="874644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C4424C-633E-4840-99AA-5112281B9ABB}"/>
              </a:ext>
            </a:extLst>
          </p:cNvPr>
          <p:cNvSpPr txBox="1"/>
          <p:nvPr/>
        </p:nvSpPr>
        <p:spPr>
          <a:xfrm>
            <a:off x="0" y="1632264"/>
            <a:ext cx="422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F0000"/>
                </a:solidFill>
              </a:rPr>
              <a:t>Busca </a:t>
            </a:r>
            <a:r>
              <a:rPr lang="es-MX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83DD1B-5734-4134-BE18-4A8DDAE77189}"/>
              </a:ext>
            </a:extLst>
          </p:cNvPr>
          <p:cNvSpPr/>
          <p:nvPr/>
        </p:nvSpPr>
        <p:spPr>
          <a:xfrm>
            <a:off x="5029200" y="1149615"/>
            <a:ext cx="5817704" cy="3810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4766CA9-F798-49F8-BEBE-8BE2BCDEBE6C}"/>
              </a:ext>
            </a:extLst>
          </p:cNvPr>
          <p:cNvCxnSpPr>
            <a:cxnSpLocks/>
          </p:cNvCxnSpPr>
          <p:nvPr/>
        </p:nvCxnSpPr>
        <p:spPr>
          <a:xfrm flipV="1">
            <a:off x="1991139" y="1282973"/>
            <a:ext cx="2961861" cy="4953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DE83A0D-A2D6-4FC6-89BC-FCBECF071AC2}"/>
              </a:ext>
            </a:extLst>
          </p:cNvPr>
          <p:cNvSpPr txBox="1"/>
          <p:nvPr/>
        </p:nvSpPr>
        <p:spPr>
          <a:xfrm>
            <a:off x="881269" y="3773622"/>
            <a:ext cx="2286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solidFill>
                  <a:srgbClr val="FF0000"/>
                </a:solidFill>
              </a:rPr>
              <a:t>Click</a:t>
            </a:r>
            <a:endParaRPr lang="es-MX" sz="3200" dirty="0">
              <a:solidFill>
                <a:srgbClr val="FF0000"/>
              </a:solidFill>
            </a:endParaRPr>
          </a:p>
          <a:p>
            <a:r>
              <a:rPr lang="es-MX" sz="3200" dirty="0">
                <a:solidFill>
                  <a:srgbClr val="FF0000"/>
                </a:solidFill>
              </a:rPr>
              <a:t>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enlace</a:t>
            </a:r>
          </a:p>
        </p:txBody>
      </p:sp>
    </p:spTree>
    <p:extLst>
      <p:ext uri="{BB962C8B-B14F-4D97-AF65-F5344CB8AC3E}">
        <p14:creationId xmlns:p14="http://schemas.microsoft.com/office/powerpoint/2010/main" val="129405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CB8A45-D5DA-414C-89BC-220659A03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" t="4809" r="5544" b="32165"/>
          <a:stretch/>
        </p:blipFill>
        <p:spPr>
          <a:xfrm>
            <a:off x="390938" y="2093844"/>
            <a:ext cx="11410123" cy="432020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2F9854C-0338-43C3-AFB6-8FAE70C0CE58}"/>
              </a:ext>
            </a:extLst>
          </p:cNvPr>
          <p:cNvSpPr/>
          <p:nvPr/>
        </p:nvSpPr>
        <p:spPr>
          <a:xfrm>
            <a:off x="5910470" y="4797287"/>
            <a:ext cx="1298713" cy="42407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8911A31-44CC-4016-AFCE-405C2B2E629A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850296" y="5009322"/>
            <a:ext cx="106017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E5FFC8F6-BA62-4E08-B298-658D1A4BC770}"/>
              </a:ext>
            </a:extLst>
          </p:cNvPr>
          <p:cNvSpPr txBox="1"/>
          <p:nvPr/>
        </p:nvSpPr>
        <p:spPr>
          <a:xfrm>
            <a:off x="2696182" y="4470713"/>
            <a:ext cx="2843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solidFill>
                  <a:srgbClr val="FF0000"/>
                </a:solidFill>
              </a:rPr>
              <a:t>Click</a:t>
            </a:r>
            <a:endParaRPr lang="es-MX" sz="3200" dirty="0">
              <a:solidFill>
                <a:srgbClr val="FF0000"/>
              </a:solidFill>
            </a:endParaRPr>
          </a:p>
          <a:p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”Continuar”</a:t>
            </a:r>
          </a:p>
        </p:txBody>
      </p:sp>
    </p:spTree>
    <p:extLst>
      <p:ext uri="{BB962C8B-B14F-4D97-AF65-F5344CB8AC3E}">
        <p14:creationId xmlns:p14="http://schemas.microsoft.com/office/powerpoint/2010/main" val="3499732890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176</Words>
  <Application>Microsoft Office PowerPoint</Application>
  <PresentationFormat>Panorámica</PresentationFormat>
  <Paragraphs>35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Avenir Next LT Pro Light</vt:lpstr>
      <vt:lpstr>Calibri</vt:lpstr>
      <vt:lpstr>Sitka Subheading</vt:lpstr>
      <vt:lpstr>PebbleVTI</vt:lpstr>
      <vt:lpstr>Conexión a la plataforma Infokanasin</vt:lpstr>
      <vt:lpstr>Click al siguiente enlace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 DE ICONOS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</dc:creator>
  <cp:lastModifiedBy>Elena</cp:lastModifiedBy>
  <cp:revision>9</cp:revision>
  <dcterms:created xsi:type="dcterms:W3CDTF">2020-09-11T05:00:51Z</dcterms:created>
  <dcterms:modified xsi:type="dcterms:W3CDTF">2020-09-11T13:05:07Z</dcterms:modified>
</cp:coreProperties>
</file>